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69" r:id="rId5"/>
    <p:sldId id="270" r:id="rId6"/>
    <p:sldId id="271" r:id="rId7"/>
    <p:sldId id="272" r:id="rId8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-108" y="-324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2953575E-72E0-4075-A090-3E7285D73E16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06705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92FDA92D-AA8D-4AAC-B900-4406E43C51A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16570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536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2282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8878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831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4707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8213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Ovaal 7"/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6" name="Ovaal 8"/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grpSp>
          <p:nvGrpSpPr>
            <p:cNvPr id="7" name="Groe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Rechte verbindingslijn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chte verbindingslijn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ep 12"/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Ovaal 13"/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12" name="Ovaal 14"/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grpSp>
          <p:nvGrpSpPr>
            <p:cNvPr id="13" name="Groe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Rechte verbindingslijn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DA79DE-E75B-4D26-BD0D-4A23E4218A8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95002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C519A-11C6-45F8-803D-DA35148B567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921501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D151B-D171-4D89-A1CF-E8205CAB5B5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955418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E26B8-E3BA-4548-A56A-A90B7BB4138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40075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2"/>
          <p:cNvGrpSpPr>
            <a:grpSpLocks/>
          </p:cNvGrpSpPr>
          <p:nvPr/>
        </p:nvGrpSpPr>
        <p:grpSpPr bwMode="auto">
          <a:xfrm>
            <a:off x="3273424" y="3498029"/>
            <a:ext cx="5641975" cy="74987"/>
            <a:chOff x="2455975" y="2588441"/>
            <a:chExt cx="4232051" cy="53260"/>
          </a:xfrm>
        </p:grpSpPr>
        <p:sp>
          <p:nvSpPr>
            <p:cNvPr id="5" name="Ovaal 13"/>
            <p:cNvSpPr/>
            <p:nvPr/>
          </p:nvSpPr>
          <p:spPr>
            <a:xfrm>
              <a:off x="6642776" y="2588441"/>
              <a:ext cx="4525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kern="0" dirty="0">
                <a:solidFill>
                  <a:sysClr val="window" lastClr="FFFFFF"/>
                </a:solidFill>
                <a:latin typeface="Constantia"/>
              </a:endParaRPr>
            </a:p>
          </p:txBody>
        </p:sp>
        <p:sp>
          <p:nvSpPr>
            <p:cNvPr id="6" name="Ovaal 14"/>
            <p:cNvSpPr/>
            <p:nvPr/>
          </p:nvSpPr>
          <p:spPr>
            <a:xfrm>
              <a:off x="2455975" y="2588441"/>
              <a:ext cx="4525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kern="0" dirty="0">
                <a:solidFill>
                  <a:sysClr val="window" lastClr="FFFFFF"/>
                </a:solidFill>
                <a:latin typeface="Constantia"/>
              </a:endParaRPr>
            </a:p>
          </p:txBody>
        </p:sp>
        <p:grpSp>
          <p:nvGrpSpPr>
            <p:cNvPr id="7" name="Groep 15"/>
            <p:cNvGrpSpPr>
              <a:grpSpLocks/>
            </p:cNvGrpSpPr>
            <p:nvPr/>
          </p:nvGrpSpPr>
          <p:grpSpPr bwMode="auto">
            <a:xfrm>
              <a:off x="2560321" y="2588441"/>
              <a:ext cx="4023360" cy="53260"/>
              <a:chOff x="2547415" y="2588143"/>
              <a:chExt cx="4023360" cy="53260"/>
            </a:xfrm>
          </p:grpSpPr>
          <p:cxnSp>
            <p:nvCxnSpPr>
              <p:cNvPr id="8" name="Rechte verbindingslijn 16"/>
              <p:cNvCxnSpPr>
                <a:cxnSpLocks noChangeShapeType="1"/>
              </p:cNvCxnSpPr>
              <p:nvPr/>
            </p:nvCxnSpPr>
            <p:spPr bwMode="auto">
              <a:xfrm>
                <a:off x="2547415" y="2641403"/>
                <a:ext cx="402336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" name="Rechte verbindingslijn 17"/>
              <p:cNvCxnSpPr>
                <a:cxnSpLocks noChangeShapeType="1"/>
              </p:cNvCxnSpPr>
              <p:nvPr/>
            </p:nvCxnSpPr>
            <p:spPr bwMode="auto">
              <a:xfrm>
                <a:off x="2547415" y="2588143"/>
                <a:ext cx="402336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F6C50-5D56-48F7-A4CE-8A1E97F9A8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33425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45D77-862B-4CBD-80EE-90BFB31DB3E8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024927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A204-EB70-492D-9D28-556EA68F2F1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098239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76202-0DAA-4D2B-9A3C-B613715F9A0C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05045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DE67E-27BD-46C2-A3C4-D67274669ED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94256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DB615-DFAB-4B8B-83BF-4F8DDC180B4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64343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7"/>
          <p:cNvSpPr/>
          <p:nvPr/>
        </p:nvSpPr>
        <p:spPr>
          <a:xfrm>
            <a:off x="1219200" y="1803400"/>
            <a:ext cx="6602413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39DB1-2EEA-4DA7-8F5B-9E16E55054F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784863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8" name="Afgeronde rechthoe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3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03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onstantia" pitchFamily="18" charset="0"/>
              </a:defRPr>
            </a:lvl1pPr>
          </a:lstStyle>
          <a:p>
            <a:fld id="{7D6416DE-1EE1-4415-93B0-E89348192F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0" r:id="rId2"/>
    <p:sldLayoutId id="2147483769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70" r:id="rId9"/>
    <p:sldLayoutId id="2147483766" r:id="rId10"/>
    <p:sldLayoutId id="214748376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9pPr>
    </p:titleStyle>
    <p:bodyStyle>
      <a:lvl1pPr marL="246063" indent="-246063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1376363" y="1905000"/>
            <a:ext cx="9436100" cy="1625600"/>
          </a:xfrm>
        </p:spPr>
        <p:txBody>
          <a:bodyPr/>
          <a:lstStyle/>
          <a:p>
            <a:r>
              <a:rPr lang="nl-NL" dirty="0" smtClean="0"/>
              <a:t>Vrede in zowel </a:t>
            </a:r>
            <a:r>
              <a:rPr lang="nl-NL" dirty="0" err="1" smtClean="0"/>
              <a:t>Jesajas</a:t>
            </a:r>
            <a:r>
              <a:rPr lang="nl-NL" dirty="0" smtClean="0"/>
              <a:t> leven als ons leven.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82713" y="3657600"/>
            <a:ext cx="9429750" cy="990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l-NL" cap="none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1) Jezus regeert over ons leven met vrede zolang we het hem toestaan. Jesaja 9:6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1235352" y="1484784"/>
            <a:ext cx="9750425" cy="4267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000" dirty="0" smtClean="0"/>
              <a:t>Groot is zijn heerschappij,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 smtClean="0"/>
              <a:t>Aan de vrede zal geen einde komen.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 smtClean="0"/>
              <a:t>Davids troon en rijk zijn erop gebouwd,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 smtClean="0"/>
              <a:t>ze staan vast, in recht en gerechtigheid,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 smtClean="0"/>
              <a:t>van nu tot in eeuwigheid.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 smtClean="0"/>
              <a:t>Daarvoor zal hij zich beijveren,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 smtClean="0"/>
              <a:t>De HEER van de hemelse machten.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1475259"/>
            <a:ext cx="4879429" cy="48794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2) Jouw keuzes en jouw wandel beslissen of Zijn vrede in jouw leven zal blijven groeien. Jesaja 9:7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De Heer heeft zijn woord op Israël afgestuurd,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het heeft Jakobs volk getroffen.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12" y="1988840"/>
            <a:ext cx="3657600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troomdiagram: Opslag met sequentiële toegang 2"/>
          <p:cNvSpPr/>
          <p:nvPr/>
        </p:nvSpPr>
        <p:spPr>
          <a:xfrm>
            <a:off x="7030516" y="2276872"/>
            <a:ext cx="2520280" cy="1660128"/>
          </a:xfrm>
          <a:prstGeom prst="flowChartMagneticTap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Groei ik zo de goede kant op?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xmlns="" val="4015312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1219200" y="836712"/>
            <a:ext cx="9750425" cy="1168400"/>
          </a:xfrm>
        </p:spPr>
        <p:txBody>
          <a:bodyPr/>
          <a:lstStyle/>
          <a:p>
            <a:r>
              <a:rPr lang="nl-NL" dirty="0" smtClean="0"/>
              <a:t>3) Als je op Jezus blijft focussen, zullen jouw gedachten vol vrede zijn, een volmaakte vrede. </a:t>
            </a:r>
            <a:br>
              <a:rPr lang="nl-NL" dirty="0" smtClean="0"/>
            </a:br>
            <a:r>
              <a:rPr lang="nl-NL" dirty="0" smtClean="0"/>
              <a:t>Jesaja 26:3 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1219200" y="1990692"/>
            <a:ext cx="9750425" cy="4267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De standvastige is veilig bij U,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Vrede is er voor wie op U vertrouwt.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636" y="2777504"/>
            <a:ext cx="3511277" cy="35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366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4) Wanneer jouw daden niet jouw daden zijn, maar het werk van God is, dan zal er vrede zijn. Jesaja 26:12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HEER, geef ons vrede,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Alles wat wij deden, hebt u voor ons gedaan.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92" y="3431441"/>
            <a:ext cx="4840188" cy="29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685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5) Sluit vrede met God nu en je zal zijn </a:t>
            </a:r>
            <a:r>
              <a:rPr lang="nl-NL" dirty="0" err="1" smtClean="0"/>
              <a:t>Zijn</a:t>
            </a:r>
            <a:r>
              <a:rPr lang="nl-NL" dirty="0" smtClean="0"/>
              <a:t> bescherming hebben tegen de vijand. Jesaja 27:5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(</a:t>
            </a:r>
            <a:r>
              <a:rPr lang="nl-NL" dirty="0" err="1" smtClean="0"/>
              <a:t>stijdbaar</a:t>
            </a:r>
            <a:r>
              <a:rPr lang="nl-NL" dirty="0" smtClean="0"/>
              <a:t> ga ik eropaf, al dat onkruid steek ik in brand-)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Tenzij men mijn bescherming zoekt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En vrede met mij sluit,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Ja, vrede sluit met mij.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06" y="4077072"/>
            <a:ext cx="7034830" cy="23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228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5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7AB3823-DFE3-4E5C-AB38-CE1A42DD66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Klassieke boekpresentatie (breedbeeld)</Template>
  <TotalTime>0</TotalTime>
  <Words>248</Words>
  <Application>Microsoft Office PowerPoint</Application>
  <PresentationFormat>Custom</PresentationFormat>
  <Paragraphs>24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Ppt0000005</vt:lpstr>
      <vt:lpstr>Vrede in zowel Jesajas leven als ons leven.</vt:lpstr>
      <vt:lpstr>1) Jezus regeert over ons leven met vrede zolang we het hem toestaan. Jesaja 9:6</vt:lpstr>
      <vt:lpstr>2) Jouw keuzes en jouw wandel beslissen of Zijn vrede in jouw leven zal blijven groeien. Jesaja 9:7</vt:lpstr>
      <vt:lpstr>3) Als je op Jezus blijft focussen, zullen jouw gedachten vol vrede zijn, een volmaakte vrede.  Jesaja 26:3 </vt:lpstr>
      <vt:lpstr>4) Wanneer jouw daden niet jouw daden zijn, maar het werk van God is, dan zal er vrede zijn. Jesaja 26:12</vt:lpstr>
      <vt:lpstr>5) Sluit vrede met God nu en je zal zijn Zijn bescherming hebben tegen de vijand. Jesaja 27:5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2015-03-28T10:52:41Z</dcterms:created>
  <dcterms:modified xsi:type="dcterms:W3CDTF">2015-03-29T07:47:45Z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